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6" r:id="rId3"/>
    <p:sldId id="285" r:id="rId4"/>
    <p:sldId id="284" r:id="rId5"/>
    <p:sldId id="287" r:id="rId6"/>
    <p:sldId id="283" r:id="rId7"/>
    <p:sldId id="291" r:id="rId8"/>
    <p:sldId id="289" r:id="rId9"/>
    <p:sldId id="275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D39BFA-08BA-41D8-A5A7-4000F92674A6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CD5F62-D260-4748-BBDD-A8C8C204F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C:\Users\лена\Desktop\IMG-20240424-WA0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Users\лена\Desktop\IMG-20240424-WA009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86190"/>
            <a:ext cx="4000496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28662" y="642918"/>
            <a:ext cx="74312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МКОУ «Прогимназия» с.п. </a:t>
            </a:r>
            <a:r>
              <a:rPr lang="ru-RU" sz="3200" b="1" dirty="0" err="1" smtClean="0"/>
              <a:t>Атажукино</a:t>
            </a:r>
            <a:endParaRPr lang="ru-RU" sz="3200" b="1" dirty="0" smtClean="0"/>
          </a:p>
          <a:p>
            <a:pPr algn="ctr"/>
            <a:r>
              <a:rPr lang="ru-RU" sz="3200" b="1" dirty="0" err="1" smtClean="0"/>
              <a:t>Баксанский</a:t>
            </a:r>
            <a:r>
              <a:rPr lang="ru-RU" sz="3200" b="1" dirty="0" smtClean="0"/>
              <a:t> муниципальный район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F1D~1\AppData\Local\Temp\Rar$DIa7136.37556\Screenshot_20240425_100042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7072362" cy="6873860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21495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F1D~1\AppData\Local\Temp\Rar$DIa7136.27332\Screenshot_20240425_095930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6572296" cy="6806354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21495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F1D~1\AppData\Local\Temp\Rar$DIa7136.23963\Screenshot_20240425_095928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-1"/>
            <a:ext cx="6786610" cy="6821339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286388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F1D~1\AppData\Local\Temp\Rar$DIa7136.19668\Screenshot_20240425_095921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0"/>
            <a:ext cx="6643734" cy="6858000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286388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F1D~1\AppData\Local\Temp\Rar$DIa7136.30540\Screenshot_20240425_100009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6357982" cy="6872516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21495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F1D~1\AppData\Local\Temp\Rar$DIa7136.15812\Screenshot_20240425_095919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6715172" cy="6840450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286388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лена\Desktop\IMG-20240424-WA01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73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F1D~1\AppData\Local\Temp\Rar$DIa7136.34139\Screenshot_20240425_100027_Galle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6429420" cy="6813713"/>
          </a:xfrm>
          <a:prstGeom prst="rect">
            <a:avLst/>
          </a:prstGeom>
          <a:noFill/>
        </p:spPr>
      </p:pic>
      <p:pic>
        <p:nvPicPr>
          <p:cNvPr id="3" name="Рисунок 2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gifer.com/embedded/download/2qf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062540"/>
            <a:ext cx="2000232" cy="179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3" descr="C:\Users\лена\Desktop\IMG-20210922-WA0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220</TotalTime>
  <Words>10</Words>
  <Application>Microsoft Office PowerPoint</Application>
  <PresentationFormat>Экран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Цос12</cp:lastModifiedBy>
  <cp:revision>28</cp:revision>
  <dcterms:created xsi:type="dcterms:W3CDTF">2024-04-24T07:49:50Z</dcterms:created>
  <dcterms:modified xsi:type="dcterms:W3CDTF">2024-04-29T09:26:36Z</dcterms:modified>
</cp:coreProperties>
</file>